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CC8F-8B56-43AA-B448-EA94302AE81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1B0A-1720-4A57-AEED-5D88A88DDC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4.jpeg"/><Relationship Id="rId3" Type="http://schemas.openxmlformats.org/officeDocument/2006/relationships/audio" Target="../media/audio10.wav"/><Relationship Id="rId7" Type="http://schemas.openxmlformats.org/officeDocument/2006/relationships/audio" Target="../media/audio8.wav"/><Relationship Id="rId12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3.gif"/><Relationship Id="rId5" Type="http://schemas.openxmlformats.org/officeDocument/2006/relationships/audio" Target="../media/audio2.wav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33.jpeg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13" Type="http://schemas.openxmlformats.org/officeDocument/2006/relationships/image" Target="../media/image9.jpe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12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7.jpeg"/><Relationship Id="rId5" Type="http://schemas.openxmlformats.org/officeDocument/2006/relationships/audio" Target="../media/audio3.wav"/><Relationship Id="rId15" Type="http://schemas.openxmlformats.org/officeDocument/2006/relationships/image" Target="../media/image39.jpeg"/><Relationship Id="rId10" Type="http://schemas.openxmlformats.org/officeDocument/2006/relationships/image" Target="../media/image36.jpeg"/><Relationship Id="rId4" Type="http://schemas.openxmlformats.org/officeDocument/2006/relationships/audio" Target="../media/audio10.wav"/><Relationship Id="rId9" Type="http://schemas.openxmlformats.org/officeDocument/2006/relationships/image" Target="../media/image7.jpeg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9.jpeg"/><Relationship Id="rId3" Type="http://schemas.openxmlformats.org/officeDocument/2006/relationships/audio" Target="../media/audio10.wav"/><Relationship Id="rId7" Type="http://schemas.openxmlformats.org/officeDocument/2006/relationships/audio" Target="../media/audio9.wav"/><Relationship Id="rId12" Type="http://schemas.openxmlformats.org/officeDocument/2006/relationships/image" Target="../media/image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42.jpeg"/><Relationship Id="rId5" Type="http://schemas.openxmlformats.org/officeDocument/2006/relationships/audio" Target="../media/audio3.wav"/><Relationship Id="rId10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40.jpeg"/><Relationship Id="rId1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3.gif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12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11" Type="http://schemas.openxmlformats.org/officeDocument/2006/relationships/image" Target="../media/image45.jpeg"/><Relationship Id="rId5" Type="http://schemas.openxmlformats.org/officeDocument/2006/relationships/audio" Target="../media/audio9.wav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audio" Target="../media/audio8.wav"/><Relationship Id="rId9" Type="http://schemas.openxmlformats.org/officeDocument/2006/relationships/image" Target="../media/image7.jpeg"/><Relationship Id="rId1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12" Type="http://schemas.openxmlformats.org/officeDocument/2006/relationships/image" Target="../media/image3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49.png"/><Relationship Id="rId5" Type="http://schemas.openxmlformats.org/officeDocument/2006/relationships/audio" Target="../media/audio4.wav"/><Relationship Id="rId15" Type="http://schemas.openxmlformats.org/officeDocument/2006/relationships/image" Target="../media/image51.jpeg"/><Relationship Id="rId10" Type="http://schemas.openxmlformats.org/officeDocument/2006/relationships/image" Target="../media/image48.jp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image" Target="../media/image54.png"/><Relationship Id="rId5" Type="http://schemas.openxmlformats.org/officeDocument/2006/relationships/audio" Target="../media/audio8.wav"/><Relationship Id="rId10" Type="http://schemas.openxmlformats.org/officeDocument/2006/relationships/image" Target="../media/image53.png"/><Relationship Id="rId4" Type="http://schemas.openxmlformats.org/officeDocument/2006/relationships/audio" Target="../media/audio4.wav"/><Relationship Id="rId9" Type="http://schemas.openxmlformats.org/officeDocument/2006/relationships/image" Target="../media/image52.jpg"/><Relationship Id="rId1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9.jpeg"/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12" Type="http://schemas.openxmlformats.org/officeDocument/2006/relationships/image" Target="../media/image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image" Target="../media/image58.jpeg"/><Relationship Id="rId5" Type="http://schemas.openxmlformats.org/officeDocument/2006/relationships/audio" Target="../media/audio3.wav"/><Relationship Id="rId10" Type="http://schemas.openxmlformats.org/officeDocument/2006/relationships/image" Target="../media/image57.jpeg"/><Relationship Id="rId4" Type="http://schemas.openxmlformats.org/officeDocument/2006/relationships/audio" Target="../media/audio2.wav"/><Relationship Id="rId9" Type="http://schemas.openxmlformats.org/officeDocument/2006/relationships/image" Target="../media/image56.png"/><Relationship Id="rId1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image" Target="../media/image61.jpeg"/><Relationship Id="rId5" Type="http://schemas.openxmlformats.org/officeDocument/2006/relationships/audio" Target="../media/audio3.wav"/><Relationship Id="rId15" Type="http://schemas.openxmlformats.org/officeDocument/2006/relationships/image" Target="../media/image62.jpeg"/><Relationship Id="rId10" Type="http://schemas.openxmlformats.org/officeDocument/2006/relationships/image" Target="../media/image46.png"/><Relationship Id="rId4" Type="http://schemas.openxmlformats.org/officeDocument/2006/relationships/audio" Target="../media/audio10.wav"/><Relationship Id="rId9" Type="http://schemas.openxmlformats.org/officeDocument/2006/relationships/image" Target="../media/image60.gif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12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11" Type="http://schemas.openxmlformats.org/officeDocument/2006/relationships/image" Target="../media/image3.gif"/><Relationship Id="rId5" Type="http://schemas.openxmlformats.org/officeDocument/2006/relationships/audio" Target="../media/audio4.wav"/><Relationship Id="rId10" Type="http://schemas.openxmlformats.org/officeDocument/2006/relationships/image" Target="../media/image11.jpeg"/><Relationship Id="rId4" Type="http://schemas.openxmlformats.org/officeDocument/2006/relationships/audio" Target="../media/audio7.wav"/><Relationship Id="rId9" Type="http://schemas.openxmlformats.org/officeDocument/2006/relationships/image" Target="../media/image10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12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image" Target="../media/image3.gif"/><Relationship Id="rId5" Type="http://schemas.openxmlformats.org/officeDocument/2006/relationships/audio" Target="../media/audio4.wav"/><Relationship Id="rId10" Type="http://schemas.openxmlformats.org/officeDocument/2006/relationships/image" Target="../media/image15.jpeg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12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image" Target="../media/image19.jpeg"/><Relationship Id="rId5" Type="http://schemas.openxmlformats.org/officeDocument/2006/relationships/audio" Target="../media/audio4.wav"/><Relationship Id="rId10" Type="http://schemas.openxmlformats.org/officeDocument/2006/relationships/image" Target="../media/image18.jpeg"/><Relationship Id="rId4" Type="http://schemas.openxmlformats.org/officeDocument/2006/relationships/audio" Target="../media/audio2.wav"/><Relationship Id="rId9" Type="http://schemas.openxmlformats.org/officeDocument/2006/relationships/image" Target="../media/image17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24.png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12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5" Type="http://schemas.openxmlformats.org/officeDocument/2006/relationships/image" Target="../media/image9.jpeg"/><Relationship Id="rId10" Type="http://schemas.openxmlformats.org/officeDocument/2006/relationships/image" Target="../media/image21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12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audio" Target="../media/audio1.wav"/><Relationship Id="rId10" Type="http://schemas.openxmlformats.org/officeDocument/2006/relationships/image" Target="../media/image3.gif"/><Relationship Id="rId4" Type="http://schemas.openxmlformats.org/officeDocument/2006/relationships/audio" Target="../media/audio4.wav"/><Relationship Id="rId9" Type="http://schemas.openxmlformats.org/officeDocument/2006/relationships/image" Target="../media/image25.jpeg"/><Relationship Id="rId1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32.jpe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30.jpeg"/><Relationship Id="rId5" Type="http://schemas.openxmlformats.org/officeDocument/2006/relationships/audio" Target="../media/audio3.wav"/><Relationship Id="rId15" Type="http://schemas.openxmlformats.org/officeDocument/2006/relationships/image" Target="../media/image9.jpeg"/><Relationship Id="rId10" Type="http://schemas.openxmlformats.org/officeDocument/2006/relationships/image" Target="../media/image29.jpeg"/><Relationship Id="rId4" Type="http://schemas.openxmlformats.org/officeDocument/2006/relationships/audio" Target="../media/audio2.wav"/><Relationship Id="rId9" Type="http://schemas.openxmlformats.org/officeDocument/2006/relationships/image" Target="../media/image7.jpeg"/><Relationship Id="rId1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Рисунок56.png"/>
          <p:cNvPicPr>
            <a:picLocks noChangeAspect="1"/>
          </p:cNvPicPr>
          <p:nvPr/>
        </p:nvPicPr>
        <p:blipFill>
          <a:blip r:embed="rId2" cstate="print"/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Ольга\Downloads\79934312_large_Children_Day_vector_wallpaper_016804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0808"/>
            <a:ext cx="5040561" cy="37804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692696"/>
            <a:ext cx="612385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5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Включи телевизор</a:t>
            </a:r>
            <a:endParaRPr lang="ru-RU" sz="5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0528" y="1628800"/>
            <a:ext cx="37543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Выделение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первого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звука в словах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Чтение слов из 3 букв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Тренажёр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6309320"/>
            <a:ext cx="314325" cy="342900"/>
          </a:xfrm>
          <a:prstGeom prst="rect">
            <a:avLst/>
          </a:prstGeom>
          <a:noFill/>
        </p:spPr>
      </p:pic>
      <p:sp>
        <p:nvSpPr>
          <p:cNvPr id="11" name="Управляющая кнопка: документ 10">
            <a:hlinkClick r:id="" action="ppaction://noaction" highlightClick="1"/>
          </p:cNvPr>
          <p:cNvSpPr/>
          <p:nvPr/>
        </p:nvSpPr>
        <p:spPr>
          <a:xfrm>
            <a:off x="323528" y="404664"/>
            <a:ext cx="360040" cy="648072"/>
          </a:xfrm>
          <a:prstGeom prst="actionButton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pic>
        <p:nvPicPr>
          <p:cNvPr id="31" name="Picture 5" descr="C:\Users\Ольга\Downloads\154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00"/>
          <a:stretch>
            <a:fillRect/>
          </a:stretch>
        </p:blipFill>
        <p:spPr bwMode="auto">
          <a:xfrm>
            <a:off x="3275856" y="692696"/>
            <a:ext cx="1235050" cy="774372"/>
          </a:xfrm>
          <a:prstGeom prst="rect">
            <a:avLst/>
          </a:prstGeom>
          <a:noFill/>
        </p:spPr>
      </p:pic>
      <p:sp>
        <p:nvSpPr>
          <p:cNvPr id="32" name="Облако 31"/>
          <p:cNvSpPr/>
          <p:nvPr/>
        </p:nvSpPr>
        <p:spPr>
          <a:xfrm>
            <a:off x="1907704" y="836712"/>
            <a:ext cx="1080120" cy="64807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C:\Users\Ольга\Pictures\Puh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29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6146" name="Picture 2" descr="C:\Users\Ольга\Downloads\1215406878_1215378495_4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692696"/>
            <a:ext cx="3744416" cy="2721902"/>
          </a:xfrm>
          <a:prstGeom prst="rect">
            <a:avLst/>
          </a:prstGeom>
          <a:noFill/>
        </p:spPr>
      </p:pic>
      <p:pic>
        <p:nvPicPr>
          <p:cNvPr id="6147" name="Picture 3" descr="C:\Users\Ольга\Downloads\21_6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5" t="17114" r="8043" b="17115"/>
          <a:stretch>
            <a:fillRect/>
          </a:stretch>
        </p:blipFill>
        <p:spPr bwMode="auto">
          <a:xfrm>
            <a:off x="395536" y="620688"/>
            <a:ext cx="1224136" cy="9342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pic>
        <p:nvPicPr>
          <p:cNvPr id="28" name="Picture 7" descr="C:\Users\Ольга\Downloads\3-rezinovyie-sapogi-demar-detskaya-obuv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6672"/>
            <a:ext cx="1112912" cy="1152128"/>
          </a:xfrm>
          <a:prstGeom prst="rect">
            <a:avLst/>
          </a:prstGeom>
          <a:noFill/>
        </p:spPr>
      </p:pic>
      <p:pic>
        <p:nvPicPr>
          <p:cNvPr id="29" name="Picture 9" descr="C:\Users\Ольга\Downloads\1343151981_food_vector_cartoon_allclipart.ru_1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836712"/>
            <a:ext cx="1109385" cy="616687"/>
          </a:xfrm>
          <a:prstGeom prst="rect">
            <a:avLst/>
          </a:prstGeom>
          <a:noFill/>
        </p:spPr>
      </p:pic>
      <p:pic>
        <p:nvPicPr>
          <p:cNvPr id="27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30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7170" name="Picture 2" descr="C:\Users\Ольга\Downloads\p99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548680"/>
            <a:ext cx="1099840" cy="1099840"/>
          </a:xfrm>
          <a:prstGeom prst="rect">
            <a:avLst/>
          </a:prstGeom>
          <a:noFill/>
        </p:spPr>
      </p:pic>
      <p:pic>
        <p:nvPicPr>
          <p:cNvPr id="7172" name="Picture 4" descr="C:\Users\Ольга\Downloads\42775970_best_juice_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040" y="692696"/>
            <a:ext cx="3744416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F4BF"/>
                                      </p:to>
                                    </p:animClr>
                                    <p:animClr clrSpc="rgb" dir="cw">
                                      <p:cBhvr>
                                        <p:cTn id="10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4BF"/>
                                      </p:to>
                                    </p:animClr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обув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7" dur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923" y="548680"/>
            <a:ext cx="1074500" cy="1076693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510" y="399967"/>
            <a:ext cx="1002367" cy="1249835"/>
          </a:xfrm>
          <a:prstGeom prst="rect">
            <a:avLst/>
          </a:prstGeom>
          <a:noFill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64" y="570409"/>
            <a:ext cx="1122600" cy="1054053"/>
          </a:xfrm>
          <a:prstGeom prst="rect">
            <a:avLst/>
          </a:prstGeom>
          <a:noFill/>
        </p:spPr>
      </p:pic>
      <p:pic>
        <p:nvPicPr>
          <p:cNvPr id="28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29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8194" name="Picture 2" descr="C:\Users\Ольга\Downloads\Obrezka_rasteniy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040" y="692696"/>
            <a:ext cx="3715195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620688"/>
            <a:ext cx="4032448" cy="345638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5004048" y="764704"/>
            <a:ext cx="3744416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498376"/>
            <a:ext cx="735598" cy="1130424"/>
          </a:xfrm>
          <a:prstGeom prst="rect">
            <a:avLst/>
          </a:prstGeom>
          <a:noFill/>
        </p:spPr>
      </p:pic>
      <p:pic>
        <p:nvPicPr>
          <p:cNvPr id="35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229" y="476672"/>
            <a:ext cx="876486" cy="1209552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808780"/>
            <a:ext cx="1084921" cy="602131"/>
          </a:xfrm>
          <a:prstGeom prst="rect">
            <a:avLst/>
          </a:prstGeom>
          <a:noFill/>
        </p:spPr>
      </p:pic>
      <p:pic>
        <p:nvPicPr>
          <p:cNvPr id="30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31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36" name="Picture 2" descr="C:\Users\Ольга\Downloads\69622640451416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5" t="13460" r="18671" b="12512"/>
          <a:stretch>
            <a:fillRect/>
          </a:stretch>
        </p:blipFill>
        <p:spPr bwMode="auto">
          <a:xfrm>
            <a:off x="5004048" y="1124744"/>
            <a:ext cx="1584176" cy="1493653"/>
          </a:xfrm>
          <a:prstGeom prst="rect">
            <a:avLst/>
          </a:prstGeom>
          <a:noFill/>
        </p:spPr>
      </p:pic>
      <p:pic>
        <p:nvPicPr>
          <p:cNvPr id="38" name="Picture 2" descr="C:\Users\Ольга\Downloads\69622640451416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5" t="13460" r="18671" b="12512"/>
          <a:stretch>
            <a:fillRect/>
          </a:stretch>
        </p:blipFill>
        <p:spPr bwMode="auto">
          <a:xfrm>
            <a:off x="6300192" y="980728"/>
            <a:ext cx="1728192" cy="1629439"/>
          </a:xfrm>
          <a:prstGeom prst="rect">
            <a:avLst/>
          </a:prstGeom>
          <a:noFill/>
        </p:spPr>
      </p:pic>
      <p:pic>
        <p:nvPicPr>
          <p:cNvPr id="39" name="Picture 2" descr="C:\Users\Ольга\Downloads\69622640451416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5" t="13460" r="18671" b="12512"/>
          <a:stretch>
            <a:fillRect/>
          </a:stretch>
        </p:blipFill>
        <p:spPr bwMode="auto">
          <a:xfrm>
            <a:off x="6660232" y="1916832"/>
            <a:ext cx="1656184" cy="15615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7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 ово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620688"/>
            <a:ext cx="4032448" cy="3456384"/>
          </a:xfrm>
          <a:prstGeom prst="rect">
            <a:avLst/>
          </a:prstGeom>
          <a:noFill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7587" y="546667"/>
            <a:ext cx="1140354" cy="1062441"/>
          </a:xfrm>
          <a:prstGeom prst="rect">
            <a:avLst/>
          </a:prstGeom>
          <a:noFill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96034"/>
            <a:ext cx="1130467" cy="1143811"/>
          </a:xfrm>
          <a:prstGeom prst="rect">
            <a:avLst/>
          </a:prstGeom>
          <a:noFill/>
        </p:spPr>
      </p:pic>
      <p:pic>
        <p:nvPicPr>
          <p:cNvPr id="28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29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3" y="552158"/>
            <a:ext cx="1080121" cy="1080121"/>
          </a:xfrm>
          <a:prstGeom prst="rect">
            <a:avLst/>
          </a:prstGeom>
          <a:noFill/>
        </p:spPr>
      </p:pic>
      <p:pic>
        <p:nvPicPr>
          <p:cNvPr id="9219" name="Picture 3" descr="C:\Users\Ольга\Downloads\85334765_274hot_te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4049" y="76470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620688"/>
            <a:ext cx="4032448" cy="3456384"/>
          </a:xfrm>
          <a:prstGeom prst="rect">
            <a:avLst/>
          </a:prstGeom>
          <a:noFill/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777423"/>
            <a:ext cx="1066161" cy="617467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3903" y="476672"/>
            <a:ext cx="1143912" cy="1159476"/>
          </a:xfrm>
          <a:prstGeom prst="rect">
            <a:avLst/>
          </a:prstGeom>
          <a:noFill/>
        </p:spPr>
      </p:pic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975" y="548680"/>
            <a:ext cx="928342" cy="1065536"/>
          </a:xfrm>
          <a:prstGeom prst="rect">
            <a:avLst/>
          </a:prstGeom>
          <a:noFill/>
        </p:spPr>
      </p:pic>
      <p:pic>
        <p:nvPicPr>
          <p:cNvPr id="30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31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10242" name="Picture 2" descr="C:\Users\Ольга\Downloads\621a94a140df.jpg"/>
          <p:cNvPicPr>
            <a:picLocks noChangeAspect="1" noChangeArrowheads="1"/>
          </p:cNvPicPr>
          <p:nvPr/>
        </p:nvPicPr>
        <p:blipFill>
          <a:blip r:embed="rId14" cstate="print"/>
          <a:srcRect b="4673"/>
          <a:stretch>
            <a:fillRect/>
          </a:stretch>
        </p:blipFill>
        <p:spPr bwMode="auto">
          <a:xfrm>
            <a:off x="5004048" y="764704"/>
            <a:ext cx="3744416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620688"/>
            <a:ext cx="4032448" cy="3456384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255" y="515782"/>
            <a:ext cx="938401" cy="1134020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924970" y="538041"/>
            <a:ext cx="1045587" cy="1089502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34194" y="797951"/>
            <a:ext cx="1128787" cy="530397"/>
          </a:xfrm>
          <a:prstGeom prst="rect">
            <a:avLst/>
          </a:prstGeom>
          <a:noFill/>
        </p:spPr>
      </p:pic>
      <p:pic>
        <p:nvPicPr>
          <p:cNvPr id="28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29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11266" name="Picture 2" descr="C:\Users\Ольга\Downloads\OPI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764704"/>
            <a:ext cx="3744416" cy="28083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620688"/>
            <a:ext cx="4032448" cy="3456384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41" y="548680"/>
            <a:ext cx="1068749" cy="1068749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787674"/>
            <a:ext cx="1084921" cy="602131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0658" y="548680"/>
            <a:ext cx="722523" cy="1085335"/>
          </a:xfrm>
          <a:prstGeom prst="rect">
            <a:avLst/>
          </a:prstGeom>
          <a:noFill/>
        </p:spPr>
      </p:pic>
      <p:pic>
        <p:nvPicPr>
          <p:cNvPr id="30" name="Picture 2" descr="C:\Users\Ольга\Pictures\Puh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31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12290" name="Picture 2" descr="C:\Users\Ольга\Downloads\snowball.jpg"/>
          <p:cNvPicPr>
            <a:picLocks noChangeAspect="1" noChangeArrowheads="1"/>
          </p:cNvPicPr>
          <p:nvPr/>
        </p:nvPicPr>
        <p:blipFill>
          <a:blip r:embed="rId15" cstate="print"/>
          <a:srcRect b="9886"/>
          <a:stretch>
            <a:fillRect/>
          </a:stretch>
        </p:blipFill>
        <p:spPr bwMode="auto">
          <a:xfrm>
            <a:off x="5004048" y="76470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F4BF"/>
                                      </p:to>
                                    </p:animClr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F4BF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3" descr="Рисунок56.png"/>
          <p:cNvPicPr>
            <a:picLocks noChangeAspect="1"/>
          </p:cNvPicPr>
          <p:nvPr/>
        </p:nvPicPr>
        <p:blipFill>
          <a:blip r:embed="rId2" cstate="print"/>
          <a:srcRect l="1207" t="861" r="1207" b="25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1520" y="188640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                      ИНСТРУКЦИЯ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Дорогой друг!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Предлагаю тебе поиграть в игру «Включи телевизор».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/>
              <a:t>1. Чтобы увидеть изображение на экране телевизора, нужно </a:t>
            </a:r>
            <a:r>
              <a:rPr lang="ru-RU" sz="2000" b="1" smtClean="0"/>
              <a:t>определить </a:t>
            </a:r>
            <a:r>
              <a:rPr lang="ru-RU" sz="2000" b="1" smtClean="0"/>
              <a:t>первый </a:t>
            </a:r>
            <a:r>
              <a:rPr lang="ru-RU" sz="2000" b="1" dirty="0" smtClean="0"/>
              <a:t>звук в слове – названии картинки, помещённой на верхней полке слева.</a:t>
            </a:r>
          </a:p>
          <a:p>
            <a:r>
              <a:rPr lang="ru-RU" sz="2000" b="1" dirty="0" smtClean="0"/>
              <a:t>2. Произнеси звук  и выбери букву внизу слайда. Если выбор сделан верно, буква появится на второй полке под изображением. Затем переходи ко второй и третьей  картинкам. Выполняй всё по порядку. Так постепенно на второй полке у тебя появится слово. Прочитай его.</a:t>
            </a:r>
          </a:p>
          <a:p>
            <a:r>
              <a:rPr lang="ru-RU" sz="2000" b="1" dirty="0" smtClean="0"/>
              <a:t>3. Чтобы проверить изображение на экране телевизора, жми на пульт.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Успехов!</a:t>
            </a:r>
            <a:endParaRPr lang="ru-RU" sz="2000" b="1" dirty="0" smtClean="0">
              <a:solidFill>
                <a:srgbClr val="7030A0"/>
              </a:solidFill>
            </a:endParaRPr>
          </a:p>
        </p:txBody>
      </p:sp>
      <p:sp>
        <p:nvSpPr>
          <p:cNvPr id="20" name="Овал 19">
            <a:hlinkClick r:id="rId3" action="ppaction://hlinksldjump"/>
          </p:cNvPr>
          <p:cNvSpPr/>
          <p:nvPr/>
        </p:nvSpPr>
        <p:spPr>
          <a:xfrm>
            <a:off x="4103948" y="5301208"/>
            <a:ext cx="936104" cy="914400"/>
          </a:xfrm>
          <a:prstGeom prst="ellipse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460432" y="6093296"/>
            <a:ext cx="467544" cy="54868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476672"/>
            <a:ext cx="1225050" cy="1202432"/>
            <a:chOff x="-2340768" y="2132856"/>
            <a:chExt cx="1225050" cy="120243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2340768" y="2132856"/>
              <a:ext cx="1224136" cy="12024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3" descr="C:\Users\Ольга\Downloads\65897308_1288296357_2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2268760" y="2204864"/>
              <a:ext cx="1153042" cy="1058075"/>
            </a:xfrm>
            <a:prstGeom prst="rect">
              <a:avLst/>
            </a:prstGeom>
            <a:noFill/>
          </p:spPr>
        </p:pic>
      </p:grp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835696" y="476672"/>
            <a:ext cx="1224136" cy="1202432"/>
            <a:chOff x="1835696" y="476672"/>
            <a:chExt cx="1224136" cy="120243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835696" y="476672"/>
              <a:ext cx="1224136" cy="12024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21" descr="C:\Users\Ольга\Downloads\micro-arbuz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5696" y="476672"/>
              <a:ext cx="1224136" cy="1152128"/>
            </a:xfrm>
            <a:prstGeom prst="rect">
              <a:avLst/>
            </a:prstGeom>
            <a:noFill/>
          </p:spPr>
        </p:pic>
      </p:grpSp>
      <p:grpSp>
        <p:nvGrpSpPr>
          <p:cNvPr id="49" name="Группа 48"/>
          <p:cNvGrpSpPr/>
          <p:nvPr/>
        </p:nvGrpSpPr>
        <p:grpSpPr>
          <a:xfrm>
            <a:off x="3275856" y="476672"/>
            <a:ext cx="1224136" cy="1202432"/>
            <a:chOff x="3275856" y="476672"/>
            <a:chExt cx="1224136" cy="12024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275856" y="476672"/>
              <a:ext cx="1224136" cy="12024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2" descr="C:\Users\Ольга\Downloads\rocket-hi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47864" y="548680"/>
              <a:ext cx="1043710" cy="1058757"/>
            </a:xfrm>
            <a:prstGeom prst="rect">
              <a:avLst/>
            </a:prstGeom>
            <a:noFill/>
          </p:spPr>
        </p:pic>
      </p:grp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932040" y="692696"/>
            <a:ext cx="3744416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2" descr="C:\Users\Ольга\Downloads\1286614376_00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12162">
            <a:off x="5353505" y="754121"/>
            <a:ext cx="2748252" cy="2748252"/>
          </a:xfrm>
          <a:prstGeom prst="rect">
            <a:avLst/>
          </a:prstGeom>
          <a:noFill/>
        </p:spPr>
      </p:pic>
      <p:pic>
        <p:nvPicPr>
          <p:cNvPr id="32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34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932040" y="692696"/>
            <a:ext cx="3744416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2" name="Picture 2" descr="C:\Users\Ольга\Downloads\0_66df2_a631ff05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548680"/>
            <a:ext cx="1080120" cy="1076226"/>
          </a:xfrm>
          <a:prstGeom prst="rect">
            <a:avLst/>
          </a:prstGeom>
          <a:noFill/>
        </p:spPr>
      </p:pic>
      <p:pic>
        <p:nvPicPr>
          <p:cNvPr id="33" name="Picture 2" descr="C:\Users\Ольга\Downloads\avto_48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476672"/>
            <a:ext cx="1224136" cy="1224136"/>
          </a:xfrm>
          <a:prstGeom prst="rect">
            <a:avLst/>
          </a:prstGeom>
          <a:noFill/>
        </p:spPr>
      </p:pic>
      <p:pic>
        <p:nvPicPr>
          <p:cNvPr id="27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29" name="Picture 2" descr="C:\Users\Ольга\Downloads\69622640451416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5" t="13460" r="18671" b="12512"/>
          <a:stretch>
            <a:fillRect/>
          </a:stretch>
        </p:blipFill>
        <p:spPr bwMode="auto">
          <a:xfrm>
            <a:off x="1763688" y="476672"/>
            <a:ext cx="992837" cy="936104"/>
          </a:xfrm>
          <a:prstGeom prst="rect">
            <a:avLst/>
          </a:prstGeom>
          <a:noFill/>
        </p:spPr>
      </p:pic>
      <p:pic>
        <p:nvPicPr>
          <p:cNvPr id="30" name="Picture 2" descr="C:\Users\Ольга\Downloads\69622640451416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35" t="13460" r="18671" b="12512"/>
          <a:stretch>
            <a:fillRect/>
          </a:stretch>
        </p:blipFill>
        <p:spPr bwMode="auto">
          <a:xfrm>
            <a:off x="2051720" y="692696"/>
            <a:ext cx="992837" cy="936104"/>
          </a:xfrm>
          <a:prstGeom prst="rect">
            <a:avLst/>
          </a:prstGeom>
          <a:noFill/>
        </p:spPr>
      </p:pic>
      <p:pic>
        <p:nvPicPr>
          <p:cNvPr id="2051" name="Picture 3" descr="C:\Users\Ольга\Downloads\сом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9F9F7"/>
              </a:clrFrom>
              <a:clrTo>
                <a:srgbClr val="F9F9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764704"/>
            <a:ext cx="3643164" cy="2592288"/>
          </a:xfrm>
          <a:prstGeom prst="rect">
            <a:avLst/>
          </a:prstGeom>
          <a:noFill/>
        </p:spPr>
      </p:pic>
      <p:pic>
        <p:nvPicPr>
          <p:cNvPr id="34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932040" y="692696"/>
            <a:ext cx="3744416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" name="Picture 2" descr="C:\Users\Ольга\Downloads\0_54d2c_963b898a_X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764704"/>
            <a:ext cx="1196422" cy="665510"/>
          </a:xfrm>
          <a:prstGeom prst="rect">
            <a:avLst/>
          </a:prstGeom>
          <a:noFill/>
        </p:spPr>
      </p:pic>
      <p:pic>
        <p:nvPicPr>
          <p:cNvPr id="29" name="Picture 14" descr="C:\Users\Ольга\Downloads\0_5de9e_c0d81ee1_XL - копия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19" r="6811"/>
          <a:stretch>
            <a:fillRect/>
          </a:stretch>
        </p:blipFill>
        <p:spPr bwMode="auto">
          <a:xfrm>
            <a:off x="395536" y="620688"/>
            <a:ext cx="1152128" cy="1013361"/>
          </a:xfrm>
          <a:prstGeom prst="rect">
            <a:avLst/>
          </a:prstGeom>
          <a:noFill/>
        </p:spPr>
      </p:pic>
      <p:sp>
        <p:nvSpPr>
          <p:cNvPr id="27" name="Облако 26"/>
          <p:cNvSpPr/>
          <p:nvPr/>
        </p:nvSpPr>
        <p:spPr>
          <a:xfrm>
            <a:off x="1907704" y="836712"/>
            <a:ext cx="1080120" cy="64807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31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3074" name="Picture 2" descr="C:\Users\Ольга\Downloads\0008-033-N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62103" y="658248"/>
            <a:ext cx="3714353" cy="2770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932040" y="692696"/>
            <a:ext cx="3744416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548681"/>
            <a:ext cx="1080120" cy="1080120"/>
          </a:xfrm>
          <a:prstGeom prst="rect">
            <a:avLst/>
          </a:prstGeom>
          <a:noFill/>
        </p:spPr>
      </p:pic>
      <p:pic>
        <p:nvPicPr>
          <p:cNvPr id="26" name="Picture 2" descr="C:\Users\Ольга\Downloads\1248858305_img_d70da269efc90d1b72742a850d988d0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35"/>
          <a:stretch>
            <a:fillRect/>
          </a:stretch>
        </p:blipFill>
        <p:spPr bwMode="auto">
          <a:xfrm>
            <a:off x="395536" y="548680"/>
            <a:ext cx="1224136" cy="1080120"/>
          </a:xfrm>
          <a:prstGeom prst="rect">
            <a:avLst/>
          </a:prstGeom>
          <a:noFill/>
        </p:spPr>
      </p:pic>
      <p:pic>
        <p:nvPicPr>
          <p:cNvPr id="27" name="Picture 2" descr="C:\Users\Ольга\Downloads\17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548680"/>
            <a:ext cx="1097237" cy="1080120"/>
          </a:xfrm>
          <a:prstGeom prst="rect">
            <a:avLst/>
          </a:prstGeom>
          <a:noFill/>
        </p:spPr>
      </p:pic>
      <p:pic>
        <p:nvPicPr>
          <p:cNvPr id="28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29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4098" name="Picture 2" descr="C:\Users\Ольга\Downloads\chickensoup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4048" y="764704"/>
            <a:ext cx="3613489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932040" y="692696"/>
            <a:ext cx="3744416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C:\Users\Ольга\Downloads\136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764704"/>
            <a:ext cx="3627194" cy="2645574"/>
          </a:xfrm>
          <a:prstGeom prst="rect">
            <a:avLst/>
          </a:prstGeom>
          <a:noFill/>
        </p:spPr>
      </p:pic>
      <p:pic>
        <p:nvPicPr>
          <p:cNvPr id="29" name="Picture 2" descr="C:\Users\Ольга\Downloads\1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48680"/>
            <a:ext cx="1221875" cy="1080120"/>
          </a:xfrm>
          <a:prstGeom prst="rect">
            <a:avLst/>
          </a:prstGeom>
          <a:noFill/>
        </p:spPr>
      </p:pic>
      <p:pic>
        <p:nvPicPr>
          <p:cNvPr id="30" name="Picture 14" descr="C:\Users\Ольга\Downloads\la-naranja-y-su-origen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789"/>
          <a:stretch>
            <a:fillRect/>
          </a:stretch>
        </p:blipFill>
        <p:spPr bwMode="auto">
          <a:xfrm>
            <a:off x="1835696" y="620688"/>
            <a:ext cx="1152128" cy="1026114"/>
          </a:xfrm>
          <a:prstGeom prst="rect">
            <a:avLst/>
          </a:prstGeom>
          <a:noFill/>
        </p:spPr>
      </p:pic>
      <p:pic>
        <p:nvPicPr>
          <p:cNvPr id="31" name="Picture 9" descr="C:\Users\Ольга\Downloads\0_77f52_ff4ce25d_XL.png"/>
          <p:cNvPicPr>
            <a:picLocks noChangeAspect="1" noChangeArrowheads="1"/>
          </p:cNvPicPr>
          <p:nvPr/>
        </p:nvPicPr>
        <p:blipFill>
          <a:blip r:embed="rId13" cstate="print"/>
          <a:srcRect l="1999" r="61010" b="49136"/>
          <a:stretch>
            <a:fillRect/>
          </a:stretch>
        </p:blipFill>
        <p:spPr bwMode="auto">
          <a:xfrm>
            <a:off x="3419872" y="404664"/>
            <a:ext cx="936104" cy="1296144"/>
          </a:xfrm>
          <a:prstGeom prst="rect">
            <a:avLst/>
          </a:prstGeom>
          <a:noFill/>
        </p:spPr>
      </p:pic>
      <p:pic>
        <p:nvPicPr>
          <p:cNvPr id="32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33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амечате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6" dur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932040" y="692696"/>
            <a:ext cx="3744416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2" name="Picture 7" descr="C:\Users\Ольга\Downloads\img120706100902145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442" y="692697"/>
            <a:ext cx="1212221" cy="936104"/>
          </a:xfrm>
          <a:prstGeom prst="rect">
            <a:avLst/>
          </a:prstGeom>
          <a:noFill/>
        </p:spPr>
      </p:pic>
      <p:pic>
        <p:nvPicPr>
          <p:cNvPr id="27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28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  <p:pic>
        <p:nvPicPr>
          <p:cNvPr id="5122" name="Picture 2" descr="C:\Users\Ольга\Downloads\242929_SF_Male_Turkey.jpg"/>
          <p:cNvPicPr>
            <a:picLocks noChangeAspect="1" noChangeArrowheads="1"/>
          </p:cNvPicPr>
          <p:nvPr/>
        </p:nvPicPr>
        <p:blipFill>
          <a:blip r:embed="rId12" cstate="print"/>
          <a:srcRect l="15858" r="15859"/>
          <a:stretch>
            <a:fillRect/>
          </a:stretch>
        </p:blipFill>
        <p:spPr bwMode="auto">
          <a:xfrm>
            <a:off x="1907704" y="548680"/>
            <a:ext cx="1080120" cy="1080120"/>
          </a:xfrm>
          <a:prstGeom prst="rect">
            <a:avLst/>
          </a:prstGeom>
          <a:noFill/>
        </p:spPr>
      </p:pic>
      <p:pic>
        <p:nvPicPr>
          <p:cNvPr id="5123" name="Picture 3" descr="C:\Users\Ольга\Downloads\image76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515002">
            <a:off x="5139476" y="672316"/>
            <a:ext cx="3899316" cy="2008031"/>
          </a:xfrm>
          <a:prstGeom prst="rect">
            <a:avLst/>
          </a:prstGeom>
          <a:noFill/>
        </p:spPr>
      </p:pic>
      <p:pic>
        <p:nvPicPr>
          <p:cNvPr id="5124" name="Picture 4" descr="C:\Users\Ольга\Downloads\Luminarc_C5929_BIG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1" t="24800" r="8421" b="24800"/>
          <a:stretch>
            <a:fillRect/>
          </a:stretch>
        </p:blipFill>
        <p:spPr bwMode="auto">
          <a:xfrm>
            <a:off x="3275856" y="692696"/>
            <a:ext cx="1152128" cy="9361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1700808"/>
            <a:ext cx="4248472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789040"/>
            <a:ext cx="4320480" cy="360040"/>
          </a:xfrm>
          <a:prstGeom prst="roundRect">
            <a:avLst/>
          </a:prstGeom>
          <a:solidFill>
            <a:srgbClr val="7030A0"/>
          </a:solidFill>
          <a:ln w="508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2564904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76672"/>
            <a:ext cx="1224136" cy="12024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18762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06794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62778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508104" y="436510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48264" y="4293096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795637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724128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49188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41176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133164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76256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457200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51520" y="5445224"/>
            <a:ext cx="914400" cy="914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Ольга\Downloads\plazmennyy_televizor_51_samsung_ps-51e450a1w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548680"/>
            <a:ext cx="4032448" cy="3456384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4932040" y="692696"/>
            <a:ext cx="3744416" cy="27363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7" descr="C:\Users\Ольга\Downloads\35639_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7" t="8619" r="12201" b="11803"/>
          <a:stretch>
            <a:fillRect/>
          </a:stretch>
        </p:blipFill>
        <p:spPr bwMode="auto">
          <a:xfrm>
            <a:off x="3281616" y="526524"/>
            <a:ext cx="1146368" cy="1102276"/>
          </a:xfrm>
          <a:prstGeom prst="rect">
            <a:avLst/>
          </a:prstGeom>
          <a:noFill/>
        </p:spPr>
      </p:pic>
      <p:pic>
        <p:nvPicPr>
          <p:cNvPr id="28" name="Picture 19" descr="C:\Users\Ольга\Downloads\87638_thumb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27701"/>
            <a:ext cx="1260581" cy="1065536"/>
          </a:xfrm>
          <a:prstGeom prst="rect">
            <a:avLst/>
          </a:prstGeom>
          <a:noFill/>
        </p:spPr>
      </p:pic>
      <p:pic>
        <p:nvPicPr>
          <p:cNvPr id="29" name="Picture 8" descr="C:\Users\Ольга\Downloads\1236869431_34_bulkish.ru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14526">
            <a:off x="338618" y="783928"/>
            <a:ext cx="1412394" cy="432048"/>
          </a:xfrm>
          <a:prstGeom prst="rect">
            <a:avLst/>
          </a:prstGeom>
          <a:noFill/>
        </p:spPr>
      </p:pic>
      <p:pic>
        <p:nvPicPr>
          <p:cNvPr id="30" name="Picture 12" descr="C:\Users\Ольга\Downloads\image00063a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620688"/>
            <a:ext cx="3762418" cy="2736304"/>
          </a:xfrm>
          <a:prstGeom prst="rect">
            <a:avLst/>
          </a:prstGeom>
          <a:noFill/>
        </p:spPr>
      </p:pic>
      <p:pic>
        <p:nvPicPr>
          <p:cNvPr id="31" name="Picture 2" descr="C:\Users\Ольга\Pictures\Puh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29675" y="6515100"/>
            <a:ext cx="314325" cy="342900"/>
          </a:xfrm>
          <a:prstGeom prst="rect">
            <a:avLst/>
          </a:prstGeom>
          <a:noFill/>
        </p:spPr>
      </p:pic>
      <p:pic>
        <p:nvPicPr>
          <p:cNvPr id="32" name="Picture 3" descr="C:\Users\Ольга\Downloads\pult-du-samsung-3f14-00038-321-320x320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861048"/>
            <a:ext cx="947936" cy="947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т, не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превосход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363</Words>
  <Application>Microsoft Office PowerPoint</Application>
  <PresentationFormat>Экран (4:3)</PresentationFormat>
  <Paragraphs>253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Mikhael</cp:lastModifiedBy>
  <cp:revision>12</cp:revision>
  <dcterms:created xsi:type="dcterms:W3CDTF">2013-05-02T13:05:04Z</dcterms:created>
  <dcterms:modified xsi:type="dcterms:W3CDTF">2015-01-09T21:14:25Z</dcterms:modified>
</cp:coreProperties>
</file>